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24E"/>
    <a:srgbClr val="416F54"/>
    <a:srgbClr val="DCF0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4EB18-2383-4060-88D2-973C071912E5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3C65D-F723-44CA-ADAA-9AF79BB3E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84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confmiet.org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799" y="3178153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54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2275150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3F318D-BCD6-A0E2-0577-DFB5D989ED3E}"/>
              </a:ext>
            </a:extLst>
          </p:cNvPr>
          <p:cNvSpPr/>
          <p:nvPr userDrawn="1"/>
        </p:nvSpPr>
        <p:spPr>
          <a:xfrm>
            <a:off x="0" y="0"/>
            <a:ext cx="12192000" cy="192052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A1EA69-361C-01DF-AB23-B5BF4910E7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" y="-174719"/>
            <a:ext cx="1704762" cy="20952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10F1C1-3EF5-7254-14E8-405635CEF2A0}"/>
              </a:ext>
            </a:extLst>
          </p:cNvPr>
          <p:cNvSpPr txBox="1"/>
          <p:nvPr userDrawn="1"/>
        </p:nvSpPr>
        <p:spPr>
          <a:xfrm flipH="1">
            <a:off x="2723322" y="49267"/>
            <a:ext cx="946089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  <a:r>
              <a:rPr lang="en-US" sz="1800" b="1" baseline="30000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rd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International Conference on </a:t>
            </a:r>
          </a:p>
          <a:p>
            <a:r>
              <a:rPr lang="en-US" sz="2800" b="1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Machine Intelligence and Emerging Technologies</a:t>
            </a:r>
          </a:p>
          <a:p>
            <a:r>
              <a:rPr lang="en-US" sz="1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October 8-9, 2026, </a:t>
            </a:r>
            <a:r>
              <a:rPr lang="en-US" sz="1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Noakhali Science and Technology University (NSTU), Noakhali, Bangladesh</a:t>
            </a:r>
          </a:p>
          <a:p>
            <a:r>
              <a:rPr lang="en-US" sz="16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https://confmiet.org/</a:t>
            </a:r>
            <a:r>
              <a:rPr lang="en-US" sz="16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endParaRPr lang="en-US" sz="1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60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23580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75262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45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7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3311503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54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230302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97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31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000" y="365125"/>
            <a:ext cx="10235388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55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28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0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58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95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33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89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01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55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18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704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99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3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FC1FAF-92BA-4011-84A2-373DE216CBFC}"/>
              </a:ext>
            </a:extLst>
          </p:cNvPr>
          <p:cNvSpPr/>
          <p:nvPr userDrawn="1"/>
        </p:nvSpPr>
        <p:spPr>
          <a:xfrm>
            <a:off x="0" y="6081482"/>
            <a:ext cx="12192000" cy="77651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1C4A99C-33FA-457D-95F9-E73C317434DB}"/>
              </a:ext>
            </a:extLst>
          </p:cNvPr>
          <p:cNvSpPr/>
          <p:nvPr userDrawn="1"/>
        </p:nvSpPr>
        <p:spPr>
          <a:xfrm>
            <a:off x="44826" y="113363"/>
            <a:ext cx="1192077" cy="1195509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0000" y="365125"/>
            <a:ext cx="1023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5DB4EDD-141C-4785-9792-5917F67265A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047C41B9-4800-45CE-8903-0557EF3F6E44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EF29FD-97AE-4478-B989-99C70F029865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4" y="6220084"/>
            <a:ext cx="1655860" cy="4574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E74E1D-B4CF-4C97-8C9F-46706DA165D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0" y="-37811"/>
            <a:ext cx="1217048" cy="14376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457865-E843-40F7-8F84-FE3CF6020FD4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075" y="6040833"/>
            <a:ext cx="1312395" cy="7765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E3DAB4-492B-402E-8D07-AFB9810017DC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95551" y="6234853"/>
            <a:ext cx="1251378" cy="5413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2150F4-898A-4E38-A844-3721A65A8A2F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470" y="4469363"/>
            <a:ext cx="2044822" cy="20146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3795" y="6268643"/>
            <a:ext cx="1991228" cy="47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271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649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8349" y="3200403"/>
            <a:ext cx="9144000" cy="164149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8349" y="2246575"/>
            <a:ext cx="9144000" cy="7540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17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4157732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517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Cambria</vt:lpstr>
      <vt:lpstr>Corbel</vt:lpstr>
      <vt:lpstr>Depth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 Shahriare Satu</dc:creator>
  <cp:lastModifiedBy>Satu, Md Shahriare</cp:lastModifiedBy>
  <cp:revision>17</cp:revision>
  <dcterms:created xsi:type="dcterms:W3CDTF">2022-02-02T20:32:49Z</dcterms:created>
  <dcterms:modified xsi:type="dcterms:W3CDTF">2026-09-25T23:37:44Z</dcterms:modified>
</cp:coreProperties>
</file>